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6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C016-EA54-D8B1-10EF-23136F6AEA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896FD-1EEB-2109-9334-C6B53A734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31BBA-B269-0AD7-C684-88A90B25C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7B7E1-2EF6-0F9A-6D74-E1C806DA8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D65D2-5AB0-CD4E-8C60-5A077FAA2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13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DD38-64AC-2745-CC82-A41FAAF0A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839D0-F716-7D98-F87D-221E575F56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E9B8E-AD33-CE42-00C8-9CDB67DB0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BF927-68EE-9431-DB3D-D94AE061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CFD14-1C5B-0081-4119-A4204B443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58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83ABFC-6357-FCD8-51ED-A95DB03FB5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A8419F-6144-975E-472A-EC5286C734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DE249-6A2E-BB4A-F051-51001CAD5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5D437-867A-2FEE-DA1D-CA43226B5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E741D-6ADE-6E77-F560-E9169C297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813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CC423-4E52-B389-2A04-40E50FBC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A71F1-ED4D-660D-DE6D-0CD5F7595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75E7D-66FF-FFF7-098E-7BB91F080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3BCCE-EB41-5A6C-57F2-26AE79466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B4113-1094-2967-AF08-75D82A852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97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EC1AE-28C4-A12F-9008-41187676B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E1DC0-BFE3-0932-3B65-BE12FD844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008F6-E33D-1AE6-D759-9382281B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BCDEE-7C94-6E42-1610-681A95C25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C320E-4F70-7E88-43AD-A6F72D783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4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A2226-F00A-B5FE-5531-5F5176403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B4EE0-5C91-9555-4285-10DC3849F2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5DDA4-DB65-9C01-CC08-932F782799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87579D-452B-BBA7-89BF-215CC1C36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7CBF62-06D3-96C7-C066-191A205F6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EC5A9D-CB9C-896D-4DCC-EA945C769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63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B654A-9024-3689-60B7-FF6B12514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0D2755-3F4D-2762-CFB6-C9DDC12E6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91A79-8FF9-1AB2-BAA5-FB89BCD58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30D501-7ECD-756E-5A1E-8EA602C48F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D8E19C-37A6-707E-F7CA-7353BC6EFE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F6CEF7-6E9D-3B8E-ED8B-C558BA4D0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F17783-D466-7973-B1E5-4CFF93213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5ABEB-C4EF-D2A0-DA78-3B91067AC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56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B738E-9F50-5869-B100-48C0EB8E9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09E032-28C4-0890-E0FD-80FF8F3F7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9E0BE-7FB8-CE6A-3188-731B12310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8F2DB5-F0DA-ED8A-20E4-31F7DB2E1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928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09C3AD-78AB-1051-2B1F-B8740D9DA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97E4D4-E67E-9C30-3993-31BAADA6A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29E4A-BD87-CBE7-43A8-2B62F583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5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9BD88-7218-4403-2F51-8F0B418EE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41912-71A1-38CA-76F2-F37AA2BE3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7B2D2C-A785-501D-3FA6-F1141BE7C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2E6B5A-23C3-4017-C80B-316C723CC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395CD-9B90-0FEB-F23A-FD3585CB2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64506-66B7-15BF-9D18-DD726F3C3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96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988C6-701D-3ABE-7962-F39B1442F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386E2C-CECD-C1D9-D343-266A2B5274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457D2B-28B8-03F8-EAD0-14EDF43FD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B1394-0A8A-1ED9-7695-6C0B14D9E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7980B-010E-F6D6-C81D-892970DC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FEEFD-64A6-30DB-C9C7-587885A82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76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2F5B25-0AA9-7BFD-F7A6-911F5D3BB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639EE-F8ED-1C28-6B95-90315862C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24FEF-822D-B6C2-6F16-8A6C3C0033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39165-26E8-4E94-9471-AD155802BB84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A67DF-22E5-1894-7FEE-1880DFBB30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9C253-250D-FB77-5F13-6C9161FBB5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BE934-B34C-4D7D-ACA9-A0510511E6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0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77BD9-3F23-1C6D-B724-AC7A48F8E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Assembly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24793C-73FD-1979-3BF5-97F0C5484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2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0FB78-ADE8-67C7-7EFC-818449EA8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DA2F0-EA75-8F13-1DE8-D8BF6C504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Bud Box</a:t>
            </a:r>
          </a:p>
          <a:p>
            <a:r>
              <a:rPr lang="en-US" dirty="0"/>
              <a:t>Wood board</a:t>
            </a:r>
          </a:p>
          <a:p>
            <a:r>
              <a:rPr lang="en-US" dirty="0"/>
              <a:t>Arduino Shield circuit board</a:t>
            </a:r>
          </a:p>
          <a:p>
            <a:r>
              <a:rPr lang="en-US" dirty="0"/>
              <a:t>90 V DC </a:t>
            </a:r>
            <a:r>
              <a:rPr lang="en-US" dirty="0" err="1"/>
              <a:t>DC</a:t>
            </a:r>
            <a:r>
              <a:rPr lang="en-US" dirty="0"/>
              <a:t> power supply</a:t>
            </a:r>
          </a:p>
          <a:p>
            <a:r>
              <a:rPr lang="en-US" dirty="0"/>
              <a:t>Arduino UNO programming</a:t>
            </a:r>
          </a:p>
          <a:p>
            <a:r>
              <a:rPr lang="en-US" dirty="0"/>
              <a:t>DB25 relay board</a:t>
            </a:r>
          </a:p>
          <a:p>
            <a:r>
              <a:rPr lang="en-US" dirty="0"/>
              <a:t>Front panel control boards(SP9T, SP8T +</a:t>
            </a:r>
            <a:r>
              <a:rPr lang="en-US" dirty="0" err="1"/>
              <a:t>eCal</a:t>
            </a:r>
            <a:r>
              <a:rPr lang="en-US"/>
              <a:t>, SP6T)</a:t>
            </a:r>
            <a:endParaRPr lang="en-US" dirty="0"/>
          </a:p>
          <a:p>
            <a:r>
              <a:rPr lang="en-US" dirty="0"/>
              <a:t>3d printed parts</a:t>
            </a:r>
          </a:p>
          <a:p>
            <a:r>
              <a:rPr lang="en-US" dirty="0"/>
              <a:t>Cold </a:t>
            </a:r>
            <a:r>
              <a:rPr lang="en-US" dirty="0" err="1"/>
              <a:t>MicroD</a:t>
            </a:r>
            <a:r>
              <a:rPr lang="en-US" dirty="0"/>
              <a:t> breakout board</a:t>
            </a:r>
          </a:p>
          <a:p>
            <a:r>
              <a:rPr lang="en-US" dirty="0"/>
              <a:t>Cold mechanical assembly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938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D06E56-26C0-EBBC-AC59-037728F8F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25" y="4324259"/>
            <a:ext cx="3035682" cy="2399749"/>
          </a:xfrm>
          <a:prstGeom prst="rect">
            <a:avLst/>
          </a:prstGeom>
        </p:spPr>
      </p:pic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6B9B346-3407-1214-BB6B-23846F59BD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786" y="4982351"/>
            <a:ext cx="2561637" cy="1707758"/>
          </a:xfrm>
          <a:prstGeom prst="rect">
            <a:avLst/>
          </a:prstGeom>
        </p:spPr>
      </p:pic>
      <p:pic>
        <p:nvPicPr>
          <p:cNvPr id="6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F7FF3F7A-A692-0A35-FC13-58A52C5637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12" y="2114610"/>
            <a:ext cx="2601216" cy="2129427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AAECE30D-FF36-615A-4897-C9ABDB3DD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281" y="167891"/>
            <a:ext cx="4630994" cy="2606114"/>
          </a:xfrm>
          <a:prstGeom prst="rect">
            <a:avLst/>
          </a:prstGeom>
        </p:spPr>
      </p:pic>
      <p:pic>
        <p:nvPicPr>
          <p:cNvPr id="8" name="Picture 7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E5A0F534-C957-64E4-6349-E86625A553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407" y="2113472"/>
            <a:ext cx="2561638" cy="1774215"/>
          </a:xfrm>
          <a:prstGeom prst="rect">
            <a:avLst/>
          </a:prstGeom>
        </p:spPr>
      </p:pic>
      <p:pic>
        <p:nvPicPr>
          <p:cNvPr id="9" name="Picture 8" descr="A picture containing text, indoor, table&#10;&#10;Description automatically generated">
            <a:extLst>
              <a:ext uri="{FF2B5EF4-FFF2-40B4-BE49-F238E27FC236}">
                <a16:creationId xmlns:a16="http://schemas.microsoft.com/office/drawing/2014/main" id="{0C6C7395-3F89-F4EB-1F16-D075B368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" t="16224" r="2931" b="11494"/>
          <a:stretch/>
        </p:blipFill>
        <p:spPr>
          <a:xfrm>
            <a:off x="0" y="167891"/>
            <a:ext cx="7315201" cy="15662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150B2E-8705-AB1A-3CBC-1DE7EC348F4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000" y="4104356"/>
            <a:ext cx="2601216" cy="2619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AA70FE4-60BE-5FDF-29C8-7D72873B4F8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097" r="-1"/>
          <a:stretch/>
        </p:blipFill>
        <p:spPr>
          <a:xfrm>
            <a:off x="5951782" y="2966140"/>
            <a:ext cx="2692277" cy="1963111"/>
          </a:xfrm>
          <a:prstGeom prst="rect">
            <a:avLst/>
          </a:prstGeom>
        </p:spPr>
      </p:pic>
      <p:pic>
        <p:nvPicPr>
          <p:cNvPr id="13" name="Picture 12" descr="A picture containing tool, different, various, arranged&#10;&#10;Description automatically generated">
            <a:extLst>
              <a:ext uri="{FF2B5EF4-FFF2-40B4-BE49-F238E27FC236}">
                <a16:creationId xmlns:a16="http://schemas.microsoft.com/office/drawing/2014/main" id="{B95DFA73-AE9D-F2EF-B2D5-2FE640C5C9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0591" y="2934261"/>
            <a:ext cx="3313684" cy="190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185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47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System Assembly</vt:lpstr>
      <vt:lpstr>System elements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Assembly</dc:title>
  <dc:creator>Spietz, Lafe F. (Fed)</dc:creator>
  <cp:lastModifiedBy>Spietz, Lafe F. (Fed)</cp:lastModifiedBy>
  <cp:revision>7</cp:revision>
  <dcterms:created xsi:type="dcterms:W3CDTF">2024-08-11T15:28:47Z</dcterms:created>
  <dcterms:modified xsi:type="dcterms:W3CDTF">2024-08-11T21:13:45Z</dcterms:modified>
</cp:coreProperties>
</file>

<file path=docProps/thumbnail.jpeg>
</file>